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3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78286-DFF8-453C-A044-F73181DAC1E3}" type="datetimeFigureOut">
              <a:rPr lang="en-US" smtClean="0"/>
              <a:pPr/>
              <a:t>9/9/2016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349F3-CF1C-4428-B9A8-E695D8A6444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1"/>
            <a:ext cx="7620000" cy="3067050"/>
          </a:xfrm>
        </p:spPr>
        <p:txBody>
          <a:bodyPr>
            <a:normAutofit fontScale="90000"/>
          </a:bodyPr>
          <a:lstStyle/>
          <a:p>
            <a:r>
              <a:rPr lang="x-none" b="1" i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Раде Р. Лаловић</a:t>
            </a:r>
            <a:r>
              <a:rPr lang="x-none" b="1" smtClean="0">
                <a:latin typeface="Arial" pitchFamily="34" charset="0"/>
                <a:cs typeface="Arial" pitchFamily="34" charset="0"/>
              </a:rPr>
              <a:t/>
            </a:r>
            <a:br>
              <a:rPr lang="x-none" b="1" smtClean="0">
                <a:latin typeface="Arial" pitchFamily="34" charset="0"/>
                <a:cs typeface="Arial" pitchFamily="34" charset="0"/>
              </a:rPr>
            </a:br>
            <a:r>
              <a:rPr lang="x-none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ИЗВЈЕШТАЈ СА САВЈЕТОВАЊА НАСТАВНИКА СРПСКОГ ЈЕЗИКА</a:t>
            </a:r>
            <a:br>
              <a:rPr lang="x-none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x-none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-август, 201</a:t>
            </a: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</a:t>
            </a:r>
            <a:r>
              <a:rPr lang="x-none" sz="40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године-</a:t>
            </a:r>
            <a:endParaRPr lang="en-US" sz="4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419600" y="3276600"/>
          <a:ext cx="1676400" cy="1414463"/>
        </p:xfrm>
        <a:graphic>
          <a:graphicData uri="http://schemas.openxmlformats.org/presentationml/2006/ole">
            <p:oleObj spid="_x0000_s1026" name="Acrobat Document" showAsIcon="1" r:id="rId3" imgW="914400" imgH="771480" progId="AcroExch.Document.11">
              <p:embed/>
            </p:oleObj>
          </a:graphicData>
        </a:graphic>
      </p:graphicFrame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410200" y="5105400"/>
            <a:ext cx="2895600" cy="685800"/>
          </a:xfrm>
          <a:prstGeom prst="wedgeRoundRectCallout">
            <a:avLst>
              <a:gd name="adj1" fmla="val -50111"/>
              <a:gd name="adj2" fmla="val -212522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40000" lnSpcReduction="20000"/>
          </a:bodyPr>
          <a:lstStyle/>
          <a:p>
            <a:pPr algn="ctr"/>
            <a:r>
              <a:rPr lang="sr-Cyrl-RS" b="1" dirty="0" smtClean="0">
                <a:solidFill>
                  <a:srgbClr val="0070C0"/>
                </a:solidFill>
              </a:rPr>
              <a:t>Стручно-методичка тема: Колективни исправак ученичких писаних задатака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304800" y="5105400"/>
            <a:ext cx="2895600" cy="685800"/>
          </a:xfrm>
          <a:prstGeom prst="wedgeRoundRectCallout">
            <a:avLst>
              <a:gd name="adj1" fmla="val 50372"/>
              <a:gd name="adj2" fmla="val -185119"/>
              <a:gd name="adj3" fmla="val 1666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x-none" b="1" dirty="0" smtClean="0">
                <a:solidFill>
                  <a:srgbClr val="0070C0"/>
                </a:solidFill>
              </a:rPr>
              <a:t>Текстуални извјештај са одржаног савјетовања</a:t>
            </a:r>
            <a:endParaRPr lang="en-US" b="1" dirty="0">
              <a:solidFill>
                <a:srgbClr val="0070C0"/>
              </a:solidFill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362200" y="3276600"/>
          <a:ext cx="1715911" cy="1447800"/>
        </p:xfrm>
        <a:graphic>
          <a:graphicData uri="http://schemas.openxmlformats.org/presentationml/2006/ole">
            <p:oleObj spid="_x0000_s1028" name="Acrobat Document" showAsIcon="1" r:id="rId4" imgW="914400" imgH="771480" progId="AcroExch.Document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17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Office Theme</vt:lpstr>
      <vt:lpstr>Acrobat Document</vt:lpstr>
      <vt:lpstr>Adobe Acrobat Document</vt:lpstr>
      <vt:lpstr>Раде Р. Лаловић ИЗВЈЕШТАЈ СА САВЈЕТОВАЊА НАСТАВНИКА СРПСКОГ ЈЕЗИКА -август, 2016. године-</vt:lpstr>
    </vt:vector>
  </TitlesOfParts>
  <Company>Republicki pedagoski zavod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Раде Р. Лаловић ИЗВЈЕШТАЈ СА САВЈЕТОВАЊА НАСТАВНИКА СРПСКОГ ЈЕЗИКА -август, 2016. године-</dc:title>
  <dc:creator>Rade Lalovic</dc:creator>
  <cp:lastModifiedBy>Nina Ninkovic</cp:lastModifiedBy>
  <cp:revision>8</cp:revision>
  <dcterms:created xsi:type="dcterms:W3CDTF">2016-08-25T09:08:12Z</dcterms:created>
  <dcterms:modified xsi:type="dcterms:W3CDTF">2016-09-09T08:48:27Z</dcterms:modified>
</cp:coreProperties>
</file>